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88" r:id="rId2"/>
    <p:sldId id="307" r:id="rId3"/>
    <p:sldId id="305" r:id="rId4"/>
    <p:sldId id="329" r:id="rId5"/>
    <p:sldId id="333" r:id="rId6"/>
    <p:sldId id="313" r:id="rId7"/>
    <p:sldId id="310" r:id="rId8"/>
    <p:sldId id="334" r:id="rId9"/>
    <p:sldId id="311" r:id="rId10"/>
    <p:sldId id="335" r:id="rId11"/>
    <p:sldId id="330" r:id="rId12"/>
    <p:sldId id="321" r:id="rId13"/>
    <p:sldId id="322" r:id="rId14"/>
    <p:sldId id="324" r:id="rId15"/>
    <p:sldId id="336" r:id="rId16"/>
    <p:sldId id="337" r:id="rId17"/>
    <p:sldId id="304" r:id="rId1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90717"/>
    <a:srgbClr val="472929"/>
    <a:srgbClr val="0000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1" d="100"/>
          <a:sy n="71" d="100"/>
        </p:scale>
        <p:origin x="-135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C01BA18-2F06-4898-9720-9AA468770828}" type="doc">
      <dgm:prSet loTypeId="urn:microsoft.com/office/officeart/2005/8/layout/radial1" loCatId="relationship" qsTypeId="urn:microsoft.com/office/officeart/2005/8/quickstyle/simple1#1" qsCatId="simple" csTypeId="urn:microsoft.com/office/officeart/2005/8/colors/accent1_2#1" csCatId="accent1" phldr="1"/>
      <dgm:spPr/>
    </dgm:pt>
    <dgm:pt modelId="{9E357D7D-9968-434B-AE18-8EFDE87E9A31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rPr>
            <a:t>Ряд актуальных проблем</a:t>
          </a:r>
        </a:p>
      </dgm:t>
    </dgm:pt>
    <dgm:pt modelId="{E410512B-9A0E-44B6-B754-47C8B6A461D6}" type="parTrans" cxnId="{3012DA91-322B-4237-B254-F7DE87BB09B8}">
      <dgm:prSet/>
      <dgm:spPr/>
      <dgm:t>
        <a:bodyPr/>
        <a:lstStyle/>
        <a:p>
          <a:endParaRPr lang="ru-RU"/>
        </a:p>
      </dgm:t>
    </dgm:pt>
    <dgm:pt modelId="{230D57FC-D4AC-47A4-AA65-2C2CA6105340}" type="sibTrans" cxnId="{3012DA91-322B-4237-B254-F7DE87BB09B8}">
      <dgm:prSet/>
      <dgm:spPr/>
      <dgm:t>
        <a:bodyPr/>
        <a:lstStyle/>
        <a:p>
          <a:endParaRPr lang="ru-RU"/>
        </a:p>
      </dgm:t>
    </dgm:pt>
    <dgm:pt modelId="{5203468E-FD93-4344-A6A7-67F546E23BDA}">
      <dgm:prSet custT="1"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Создание брошюры о ветеранах войны пос. Пионерский </a:t>
          </a:r>
          <a:endParaRPr kumimoji="0" lang="ru-RU" altLang="ru-RU" sz="2400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anose="02020603050405020304" pitchFamily="18" charset="0"/>
          </a:endParaRPr>
        </a:p>
      </dgm:t>
    </dgm:pt>
    <dgm:pt modelId="{F4B13221-6F48-493A-8CE0-AE3E9D8EE89E}" type="parTrans" cxnId="{6B6917E9-59D3-4A67-AEFA-FBA8B071CECA}">
      <dgm:prSet/>
      <dgm:spPr/>
      <dgm:t>
        <a:bodyPr/>
        <a:lstStyle/>
        <a:p>
          <a:endParaRPr lang="ru-RU"/>
        </a:p>
      </dgm:t>
    </dgm:pt>
    <dgm:pt modelId="{D76D1DD6-1A5F-4DB3-9AE4-99FBF4012DCC}" type="sibTrans" cxnId="{6B6917E9-59D3-4A67-AEFA-FBA8B071CECA}">
      <dgm:prSet/>
      <dgm:spPr/>
      <dgm:t>
        <a:bodyPr/>
        <a:lstStyle/>
        <a:p>
          <a:endParaRPr lang="ru-RU"/>
        </a:p>
      </dgm:t>
    </dgm:pt>
    <dgm:pt modelId="{FB5755DE-F724-4E3C-AD52-A1FC3DA2E6C2}">
      <dgm:prSet custT="1"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lang="ru-RU" altLang="ru-RU" sz="2400" b="1" dirty="0" smtClean="0">
              <a:latin typeface="Times New Roman" pitchFamily="18" charset="0"/>
              <a:cs typeface="Times New Roman" pitchFamily="18" charset="0"/>
            </a:rPr>
            <a:t>Отсутствие Парка отдыха </a:t>
          </a:r>
          <a:endParaRPr kumimoji="0" lang="ru-RU" altLang="ru-RU" sz="2400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endParaRPr>
        </a:p>
      </dgm:t>
    </dgm:pt>
    <dgm:pt modelId="{A855CF75-CDEC-4543-9451-4F271A7A5B04}" type="parTrans" cxnId="{AA58340B-F054-4980-8766-A17209190EE6}">
      <dgm:prSet/>
      <dgm:spPr/>
      <dgm:t>
        <a:bodyPr/>
        <a:lstStyle/>
        <a:p>
          <a:endParaRPr lang="ru-RU"/>
        </a:p>
      </dgm:t>
    </dgm:pt>
    <dgm:pt modelId="{36511D01-A875-4808-9C75-8AF1FA5DA566}" type="sibTrans" cxnId="{AA58340B-F054-4980-8766-A17209190EE6}">
      <dgm:prSet/>
      <dgm:spPr/>
      <dgm:t>
        <a:bodyPr/>
        <a:lstStyle/>
        <a:p>
          <a:endParaRPr lang="ru-RU"/>
        </a:p>
      </dgm:t>
    </dgm:pt>
    <dgm:pt modelId="{462ABFCB-6DB9-4625-8F9D-4FB58A70C7C4}">
      <dgm:prSet custT="1"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Чистота в посёлке </a:t>
          </a:r>
          <a:endParaRPr kumimoji="0" lang="ru-RU" altLang="ru-RU" sz="2400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anose="02020603050405020304" pitchFamily="18" charset="0"/>
          </a:endParaRPr>
        </a:p>
      </dgm:t>
    </dgm:pt>
    <dgm:pt modelId="{0144C1EF-1667-49EF-BBBE-5FFC3F16287E}" type="sibTrans" cxnId="{96A16B2A-E633-4A34-880B-16597BF8BD08}">
      <dgm:prSet/>
      <dgm:spPr/>
      <dgm:t>
        <a:bodyPr/>
        <a:lstStyle/>
        <a:p>
          <a:endParaRPr lang="ru-RU"/>
        </a:p>
      </dgm:t>
    </dgm:pt>
    <dgm:pt modelId="{381AB71F-16B4-4F63-8E33-B641B8E47FF3}" type="parTrans" cxnId="{96A16B2A-E633-4A34-880B-16597BF8BD08}">
      <dgm:prSet/>
      <dgm:spPr/>
      <dgm:t>
        <a:bodyPr/>
        <a:lstStyle/>
        <a:p>
          <a:endParaRPr lang="ru-RU"/>
        </a:p>
      </dgm:t>
    </dgm:pt>
    <dgm:pt modelId="{E70C01EF-A504-4528-9B71-B3AA7CDA80FA}">
      <dgm:prSet custT="1"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Отсутствие комплексной спортивной площадки  </a:t>
          </a:r>
          <a:endParaRPr kumimoji="0" lang="ru-RU" altLang="ru-RU" sz="2400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anose="02020603050405020304" pitchFamily="18" charset="0"/>
          </a:endParaRPr>
        </a:p>
      </dgm:t>
    </dgm:pt>
    <dgm:pt modelId="{FCAD9EEB-EA30-4BC8-A340-F1352BF4A561}" type="parTrans" cxnId="{63FE9618-3CD3-4A5D-B608-572BCEB027E3}">
      <dgm:prSet/>
      <dgm:spPr/>
      <dgm:t>
        <a:bodyPr/>
        <a:lstStyle/>
        <a:p>
          <a:endParaRPr lang="ru-RU"/>
        </a:p>
      </dgm:t>
    </dgm:pt>
    <dgm:pt modelId="{C3AA1866-4E6F-4AF2-919A-5CE79E4F1E00}" type="sibTrans" cxnId="{63FE9618-3CD3-4A5D-B608-572BCEB027E3}">
      <dgm:prSet/>
      <dgm:spPr/>
      <dgm:t>
        <a:bodyPr/>
        <a:lstStyle/>
        <a:p>
          <a:endParaRPr lang="ru-RU"/>
        </a:p>
      </dgm:t>
    </dgm:pt>
    <dgm:pt modelId="{AE71417F-55E8-4A43-A9AC-05DFCB6C51E2}">
      <dgm:prSet custT="1"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lang="ru-RU" altLang="ru-RU" sz="2400" b="1" dirty="0" smtClean="0">
              <a:latin typeface="Times New Roman" pitchFamily="18" charset="0"/>
              <a:cs typeface="Times New Roman" pitchFamily="18" charset="0"/>
            </a:rPr>
            <a:t>Некачественное дорожное покрытие </a:t>
          </a:r>
          <a:endParaRPr kumimoji="0" lang="ru-RU" altLang="ru-RU" sz="2400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endParaRPr>
        </a:p>
      </dgm:t>
    </dgm:pt>
    <dgm:pt modelId="{E8310A99-5ADE-4D4F-840F-88FFE4E89146}" type="parTrans" cxnId="{19FA87BA-5990-4460-AB68-363F0AAE110A}">
      <dgm:prSet/>
      <dgm:spPr/>
      <dgm:t>
        <a:bodyPr/>
        <a:lstStyle/>
        <a:p>
          <a:endParaRPr lang="ru-RU"/>
        </a:p>
      </dgm:t>
    </dgm:pt>
    <dgm:pt modelId="{EA269CE2-9241-4AFC-B70F-F66B8A021950}" type="sibTrans" cxnId="{19FA87BA-5990-4460-AB68-363F0AAE110A}">
      <dgm:prSet/>
      <dgm:spPr/>
      <dgm:t>
        <a:bodyPr/>
        <a:lstStyle/>
        <a:p>
          <a:endParaRPr lang="ru-RU"/>
        </a:p>
      </dgm:t>
    </dgm:pt>
    <dgm:pt modelId="{59B86E25-9396-496C-A175-00F2E39EF202}" type="pres">
      <dgm:prSet presAssocID="{9C01BA18-2F06-4898-9720-9AA468770828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82494A8-3FFE-47C7-AD9E-29E8D34AEAD1}" type="pres">
      <dgm:prSet presAssocID="{9E357D7D-9968-434B-AE18-8EFDE87E9A31}" presName="centerShape" presStyleLbl="node0" presStyleIdx="0" presStyleCnt="1" custScaleX="102784" custScaleY="102660" custLinFactNeighborX="478" custLinFactNeighborY="305"/>
      <dgm:spPr/>
      <dgm:t>
        <a:bodyPr/>
        <a:lstStyle/>
        <a:p>
          <a:endParaRPr lang="ru-RU"/>
        </a:p>
      </dgm:t>
    </dgm:pt>
    <dgm:pt modelId="{FA75E2CA-C3F3-4BA2-901F-77D46409E83A}" type="pres">
      <dgm:prSet presAssocID="{F4B13221-6F48-493A-8CE0-AE3E9D8EE89E}" presName="Name9" presStyleLbl="parChTrans1D2" presStyleIdx="0" presStyleCnt="5"/>
      <dgm:spPr/>
      <dgm:t>
        <a:bodyPr/>
        <a:lstStyle/>
        <a:p>
          <a:endParaRPr lang="ru-RU"/>
        </a:p>
      </dgm:t>
    </dgm:pt>
    <dgm:pt modelId="{3559D0B9-6D99-4921-A782-E3E7837D0699}" type="pres">
      <dgm:prSet presAssocID="{F4B13221-6F48-493A-8CE0-AE3E9D8EE89E}" presName="connTx" presStyleLbl="parChTrans1D2" presStyleIdx="0" presStyleCnt="5"/>
      <dgm:spPr/>
      <dgm:t>
        <a:bodyPr/>
        <a:lstStyle/>
        <a:p>
          <a:endParaRPr lang="ru-RU"/>
        </a:p>
      </dgm:t>
    </dgm:pt>
    <dgm:pt modelId="{01E50C4D-26D0-4AF1-9FD7-B19AC9EAC6DE}" type="pres">
      <dgm:prSet presAssocID="{5203468E-FD93-4344-A6A7-67F546E23BDA}" presName="node" presStyleLbl="node1" presStyleIdx="0" presStyleCnt="5" custScaleX="143510" custScaleY="136653" custRadScaleRad="854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FE63EC-CA24-4F02-AC0F-4DE4FC9CC2F6}" type="pres">
      <dgm:prSet presAssocID="{381AB71F-16B4-4F63-8E33-B641B8E47FF3}" presName="Name9" presStyleLbl="parChTrans1D2" presStyleIdx="1" presStyleCnt="5"/>
      <dgm:spPr/>
      <dgm:t>
        <a:bodyPr/>
        <a:lstStyle/>
        <a:p>
          <a:endParaRPr lang="ru-RU"/>
        </a:p>
      </dgm:t>
    </dgm:pt>
    <dgm:pt modelId="{F8F11A82-4C5E-4A66-B658-132BBBF3CE6A}" type="pres">
      <dgm:prSet presAssocID="{381AB71F-16B4-4F63-8E33-B641B8E47FF3}" presName="connTx" presStyleLbl="parChTrans1D2" presStyleIdx="1" presStyleCnt="5"/>
      <dgm:spPr/>
      <dgm:t>
        <a:bodyPr/>
        <a:lstStyle/>
        <a:p>
          <a:endParaRPr lang="ru-RU"/>
        </a:p>
      </dgm:t>
    </dgm:pt>
    <dgm:pt modelId="{6DE8EBB2-E23D-4221-AA2B-DA3F79F8136F}" type="pres">
      <dgm:prSet presAssocID="{462ABFCB-6DB9-4625-8F9D-4FB58A70C7C4}" presName="node" presStyleLbl="node1" presStyleIdx="1" presStyleCnt="5" custScaleX="141943" custScaleY="147712" custRadScaleRad="88391" custRadScaleInc="-7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987D4A-0AB1-4EAD-9F90-F1745CF2F933}" type="pres">
      <dgm:prSet presAssocID="{A855CF75-CDEC-4543-9451-4F271A7A5B04}" presName="Name9" presStyleLbl="parChTrans1D2" presStyleIdx="2" presStyleCnt="5"/>
      <dgm:spPr/>
      <dgm:t>
        <a:bodyPr/>
        <a:lstStyle/>
        <a:p>
          <a:endParaRPr lang="ru-RU"/>
        </a:p>
      </dgm:t>
    </dgm:pt>
    <dgm:pt modelId="{D6082304-DB28-43D0-B698-3EB0CD06F521}" type="pres">
      <dgm:prSet presAssocID="{A855CF75-CDEC-4543-9451-4F271A7A5B04}" presName="connTx" presStyleLbl="parChTrans1D2" presStyleIdx="2" presStyleCnt="5"/>
      <dgm:spPr/>
      <dgm:t>
        <a:bodyPr/>
        <a:lstStyle/>
        <a:p>
          <a:endParaRPr lang="ru-RU"/>
        </a:p>
      </dgm:t>
    </dgm:pt>
    <dgm:pt modelId="{4DCBBDE9-596E-4973-9C58-A52EE1AD941C}" type="pres">
      <dgm:prSet presAssocID="{FB5755DE-F724-4E3C-AD52-A1FC3DA2E6C2}" presName="node" presStyleLbl="node1" presStyleIdx="2" presStyleCnt="5" custScaleX="143574" custScaleY="139838" custRadScaleRad="88940" custRadScaleInc="-113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23AB27-01BD-40D9-8B89-34AC76A74145}" type="pres">
      <dgm:prSet presAssocID="{FCAD9EEB-EA30-4BC8-A340-F1352BF4A561}" presName="Name9" presStyleLbl="parChTrans1D2" presStyleIdx="3" presStyleCnt="5"/>
      <dgm:spPr/>
      <dgm:t>
        <a:bodyPr/>
        <a:lstStyle/>
        <a:p>
          <a:endParaRPr lang="ru-RU"/>
        </a:p>
      </dgm:t>
    </dgm:pt>
    <dgm:pt modelId="{48E7171D-322E-40E8-9603-5A33EA9931D9}" type="pres">
      <dgm:prSet presAssocID="{FCAD9EEB-EA30-4BC8-A340-F1352BF4A561}" presName="connTx" presStyleLbl="parChTrans1D2" presStyleIdx="3" presStyleCnt="5"/>
      <dgm:spPr/>
      <dgm:t>
        <a:bodyPr/>
        <a:lstStyle/>
        <a:p>
          <a:endParaRPr lang="ru-RU"/>
        </a:p>
      </dgm:t>
    </dgm:pt>
    <dgm:pt modelId="{74B862F4-31E5-44B5-940D-C97EB196516F}" type="pres">
      <dgm:prSet presAssocID="{E70C01EF-A504-4528-9B71-B3AA7CDA80FA}" presName="node" presStyleLbl="node1" presStyleIdx="3" presStyleCnt="5" custScaleX="144358" custScaleY="144137" custRadScaleRad="85696" custRadScaleInc="90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D30158-6743-4099-BF72-AA15488B52F4}" type="pres">
      <dgm:prSet presAssocID="{E8310A99-5ADE-4D4F-840F-88FFE4E89146}" presName="Name9" presStyleLbl="parChTrans1D2" presStyleIdx="4" presStyleCnt="5"/>
      <dgm:spPr/>
      <dgm:t>
        <a:bodyPr/>
        <a:lstStyle/>
        <a:p>
          <a:endParaRPr lang="ru-RU"/>
        </a:p>
      </dgm:t>
    </dgm:pt>
    <dgm:pt modelId="{F2A2705F-CEA0-4EDD-8532-26FC6BDB35CC}" type="pres">
      <dgm:prSet presAssocID="{E8310A99-5ADE-4D4F-840F-88FFE4E89146}" presName="connTx" presStyleLbl="parChTrans1D2" presStyleIdx="4" presStyleCnt="5"/>
      <dgm:spPr/>
      <dgm:t>
        <a:bodyPr/>
        <a:lstStyle/>
        <a:p>
          <a:endParaRPr lang="ru-RU"/>
        </a:p>
      </dgm:t>
    </dgm:pt>
    <dgm:pt modelId="{C8760D06-DD8E-497D-B1CA-1A53173DC748}" type="pres">
      <dgm:prSet presAssocID="{AE71417F-55E8-4A43-A9AC-05DFCB6C51E2}" presName="node" presStyleLbl="node1" presStyleIdx="4" presStyleCnt="5" custScaleX="145037" custScaleY="143312" custRadScaleRad="88950" custRadScaleInc="36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B6917E9-59D3-4A67-AEFA-FBA8B071CECA}" srcId="{9E357D7D-9968-434B-AE18-8EFDE87E9A31}" destId="{5203468E-FD93-4344-A6A7-67F546E23BDA}" srcOrd="0" destOrd="0" parTransId="{F4B13221-6F48-493A-8CE0-AE3E9D8EE89E}" sibTransId="{D76D1DD6-1A5F-4DB3-9AE4-99FBF4012DCC}"/>
    <dgm:cxn modelId="{F6A1BA80-A147-4D9A-AD22-D8EA9224F119}" type="presOf" srcId="{A855CF75-CDEC-4543-9451-4F271A7A5B04}" destId="{50987D4A-0AB1-4EAD-9F90-F1745CF2F933}" srcOrd="0" destOrd="0" presId="urn:microsoft.com/office/officeart/2005/8/layout/radial1"/>
    <dgm:cxn modelId="{9C08D0AA-771E-4221-99F6-3D5229902AD1}" type="presOf" srcId="{381AB71F-16B4-4F63-8E33-B641B8E47FF3}" destId="{F8F11A82-4C5E-4A66-B658-132BBBF3CE6A}" srcOrd="1" destOrd="0" presId="urn:microsoft.com/office/officeart/2005/8/layout/radial1"/>
    <dgm:cxn modelId="{63FE9618-3CD3-4A5D-B608-572BCEB027E3}" srcId="{9E357D7D-9968-434B-AE18-8EFDE87E9A31}" destId="{E70C01EF-A504-4528-9B71-B3AA7CDA80FA}" srcOrd="3" destOrd="0" parTransId="{FCAD9EEB-EA30-4BC8-A340-F1352BF4A561}" sibTransId="{C3AA1866-4E6F-4AF2-919A-5CE79E4F1E00}"/>
    <dgm:cxn modelId="{C5D5F158-7744-4FE2-9C33-4403D5F30CB1}" type="presOf" srcId="{E8310A99-5ADE-4D4F-840F-88FFE4E89146}" destId="{63D30158-6743-4099-BF72-AA15488B52F4}" srcOrd="0" destOrd="0" presId="urn:microsoft.com/office/officeart/2005/8/layout/radial1"/>
    <dgm:cxn modelId="{3012DA91-322B-4237-B254-F7DE87BB09B8}" srcId="{9C01BA18-2F06-4898-9720-9AA468770828}" destId="{9E357D7D-9968-434B-AE18-8EFDE87E9A31}" srcOrd="0" destOrd="0" parTransId="{E410512B-9A0E-44B6-B754-47C8B6A461D6}" sibTransId="{230D57FC-D4AC-47A4-AA65-2C2CA6105340}"/>
    <dgm:cxn modelId="{96A16B2A-E633-4A34-880B-16597BF8BD08}" srcId="{9E357D7D-9968-434B-AE18-8EFDE87E9A31}" destId="{462ABFCB-6DB9-4625-8F9D-4FB58A70C7C4}" srcOrd="1" destOrd="0" parTransId="{381AB71F-16B4-4F63-8E33-B641B8E47FF3}" sibTransId="{0144C1EF-1667-49EF-BBBE-5FFC3F16287E}"/>
    <dgm:cxn modelId="{751F78EE-839C-4217-84E2-83012DD87366}" type="presOf" srcId="{FCAD9EEB-EA30-4BC8-A340-F1352BF4A561}" destId="{48E7171D-322E-40E8-9603-5A33EA9931D9}" srcOrd="1" destOrd="0" presId="urn:microsoft.com/office/officeart/2005/8/layout/radial1"/>
    <dgm:cxn modelId="{F4EF4BA2-D924-4F14-B310-8CD89F3923FF}" type="presOf" srcId="{9E357D7D-9968-434B-AE18-8EFDE87E9A31}" destId="{F82494A8-3FFE-47C7-AD9E-29E8D34AEAD1}" srcOrd="0" destOrd="0" presId="urn:microsoft.com/office/officeart/2005/8/layout/radial1"/>
    <dgm:cxn modelId="{C355EA27-9332-424A-B65C-DE3780950064}" type="presOf" srcId="{FB5755DE-F724-4E3C-AD52-A1FC3DA2E6C2}" destId="{4DCBBDE9-596E-4973-9C58-A52EE1AD941C}" srcOrd="0" destOrd="0" presId="urn:microsoft.com/office/officeart/2005/8/layout/radial1"/>
    <dgm:cxn modelId="{C5B566D6-00EE-4C72-B0D3-2405CE726EB2}" type="presOf" srcId="{462ABFCB-6DB9-4625-8F9D-4FB58A70C7C4}" destId="{6DE8EBB2-E23D-4221-AA2B-DA3F79F8136F}" srcOrd="0" destOrd="0" presId="urn:microsoft.com/office/officeart/2005/8/layout/radial1"/>
    <dgm:cxn modelId="{F527A9E2-6C1B-4203-9AF7-DFCF011D70EF}" type="presOf" srcId="{AE71417F-55E8-4A43-A9AC-05DFCB6C51E2}" destId="{C8760D06-DD8E-497D-B1CA-1A53173DC748}" srcOrd="0" destOrd="0" presId="urn:microsoft.com/office/officeart/2005/8/layout/radial1"/>
    <dgm:cxn modelId="{DE2F05A4-021B-41E4-ADDC-86DD22F60C8C}" type="presOf" srcId="{5203468E-FD93-4344-A6A7-67F546E23BDA}" destId="{01E50C4D-26D0-4AF1-9FD7-B19AC9EAC6DE}" srcOrd="0" destOrd="0" presId="urn:microsoft.com/office/officeart/2005/8/layout/radial1"/>
    <dgm:cxn modelId="{2EFAF319-6F9B-46BD-BE65-CD75F2603C48}" type="presOf" srcId="{F4B13221-6F48-493A-8CE0-AE3E9D8EE89E}" destId="{FA75E2CA-C3F3-4BA2-901F-77D46409E83A}" srcOrd="0" destOrd="0" presId="urn:microsoft.com/office/officeart/2005/8/layout/radial1"/>
    <dgm:cxn modelId="{6A3901CF-371C-4D33-907E-C3373273182B}" type="presOf" srcId="{F4B13221-6F48-493A-8CE0-AE3E9D8EE89E}" destId="{3559D0B9-6D99-4921-A782-E3E7837D0699}" srcOrd="1" destOrd="0" presId="urn:microsoft.com/office/officeart/2005/8/layout/radial1"/>
    <dgm:cxn modelId="{37E3E857-4335-4E04-83B8-B80D7AD7FFBF}" type="presOf" srcId="{E70C01EF-A504-4528-9B71-B3AA7CDA80FA}" destId="{74B862F4-31E5-44B5-940D-C97EB196516F}" srcOrd="0" destOrd="0" presId="urn:microsoft.com/office/officeart/2005/8/layout/radial1"/>
    <dgm:cxn modelId="{09815312-EC15-4C16-BFFE-9EECC321D374}" type="presOf" srcId="{381AB71F-16B4-4F63-8E33-B641B8E47FF3}" destId="{1EFE63EC-CA24-4F02-AC0F-4DE4FC9CC2F6}" srcOrd="0" destOrd="0" presId="urn:microsoft.com/office/officeart/2005/8/layout/radial1"/>
    <dgm:cxn modelId="{23C79ED9-7295-486B-BFEB-510CBC27B915}" type="presOf" srcId="{FCAD9EEB-EA30-4BC8-A340-F1352BF4A561}" destId="{F623AB27-01BD-40D9-8B89-34AC76A74145}" srcOrd="0" destOrd="0" presId="urn:microsoft.com/office/officeart/2005/8/layout/radial1"/>
    <dgm:cxn modelId="{28E30CBF-04D1-4307-88E5-9C6B4F160EE2}" type="presOf" srcId="{9C01BA18-2F06-4898-9720-9AA468770828}" destId="{59B86E25-9396-496C-A175-00F2E39EF202}" srcOrd="0" destOrd="0" presId="urn:microsoft.com/office/officeart/2005/8/layout/radial1"/>
    <dgm:cxn modelId="{AA58340B-F054-4980-8766-A17209190EE6}" srcId="{9E357D7D-9968-434B-AE18-8EFDE87E9A31}" destId="{FB5755DE-F724-4E3C-AD52-A1FC3DA2E6C2}" srcOrd="2" destOrd="0" parTransId="{A855CF75-CDEC-4543-9451-4F271A7A5B04}" sibTransId="{36511D01-A875-4808-9C75-8AF1FA5DA566}"/>
    <dgm:cxn modelId="{588D8EF8-0219-41BE-808B-190A30C89C5A}" type="presOf" srcId="{A855CF75-CDEC-4543-9451-4F271A7A5B04}" destId="{D6082304-DB28-43D0-B698-3EB0CD06F521}" srcOrd="1" destOrd="0" presId="urn:microsoft.com/office/officeart/2005/8/layout/radial1"/>
    <dgm:cxn modelId="{0E3076E6-6731-40AF-8817-D003D9291202}" type="presOf" srcId="{E8310A99-5ADE-4D4F-840F-88FFE4E89146}" destId="{F2A2705F-CEA0-4EDD-8532-26FC6BDB35CC}" srcOrd="1" destOrd="0" presId="urn:microsoft.com/office/officeart/2005/8/layout/radial1"/>
    <dgm:cxn modelId="{19FA87BA-5990-4460-AB68-363F0AAE110A}" srcId="{9E357D7D-9968-434B-AE18-8EFDE87E9A31}" destId="{AE71417F-55E8-4A43-A9AC-05DFCB6C51E2}" srcOrd="4" destOrd="0" parTransId="{E8310A99-5ADE-4D4F-840F-88FFE4E89146}" sibTransId="{EA269CE2-9241-4AFC-B70F-F66B8A021950}"/>
    <dgm:cxn modelId="{6EE35982-D39F-4F37-B0BD-2E12939ED119}" type="presParOf" srcId="{59B86E25-9396-496C-A175-00F2E39EF202}" destId="{F82494A8-3FFE-47C7-AD9E-29E8D34AEAD1}" srcOrd="0" destOrd="0" presId="urn:microsoft.com/office/officeart/2005/8/layout/radial1"/>
    <dgm:cxn modelId="{8280E4E3-D510-4C33-BC80-15E77B84721A}" type="presParOf" srcId="{59B86E25-9396-496C-A175-00F2E39EF202}" destId="{FA75E2CA-C3F3-4BA2-901F-77D46409E83A}" srcOrd="1" destOrd="0" presId="urn:microsoft.com/office/officeart/2005/8/layout/radial1"/>
    <dgm:cxn modelId="{E60E6B6C-2521-4A6F-9620-925645C565E8}" type="presParOf" srcId="{FA75E2CA-C3F3-4BA2-901F-77D46409E83A}" destId="{3559D0B9-6D99-4921-A782-E3E7837D0699}" srcOrd="0" destOrd="0" presId="urn:microsoft.com/office/officeart/2005/8/layout/radial1"/>
    <dgm:cxn modelId="{D7A6F176-4509-4CEA-9540-0BFDF48ADE93}" type="presParOf" srcId="{59B86E25-9396-496C-A175-00F2E39EF202}" destId="{01E50C4D-26D0-4AF1-9FD7-B19AC9EAC6DE}" srcOrd="2" destOrd="0" presId="urn:microsoft.com/office/officeart/2005/8/layout/radial1"/>
    <dgm:cxn modelId="{E6CB600B-1808-4B92-8792-F7D8201B8AE7}" type="presParOf" srcId="{59B86E25-9396-496C-A175-00F2E39EF202}" destId="{1EFE63EC-CA24-4F02-AC0F-4DE4FC9CC2F6}" srcOrd="3" destOrd="0" presId="urn:microsoft.com/office/officeart/2005/8/layout/radial1"/>
    <dgm:cxn modelId="{5A51B6EB-0CC7-4E79-BF83-838B45AD4E90}" type="presParOf" srcId="{1EFE63EC-CA24-4F02-AC0F-4DE4FC9CC2F6}" destId="{F8F11A82-4C5E-4A66-B658-132BBBF3CE6A}" srcOrd="0" destOrd="0" presId="urn:microsoft.com/office/officeart/2005/8/layout/radial1"/>
    <dgm:cxn modelId="{1D26ADCE-F5C1-4F7D-997A-5D6EBADA18CD}" type="presParOf" srcId="{59B86E25-9396-496C-A175-00F2E39EF202}" destId="{6DE8EBB2-E23D-4221-AA2B-DA3F79F8136F}" srcOrd="4" destOrd="0" presId="urn:microsoft.com/office/officeart/2005/8/layout/radial1"/>
    <dgm:cxn modelId="{B5494FF3-C62D-4999-A2F7-7F75045CD11E}" type="presParOf" srcId="{59B86E25-9396-496C-A175-00F2E39EF202}" destId="{50987D4A-0AB1-4EAD-9F90-F1745CF2F933}" srcOrd="5" destOrd="0" presId="urn:microsoft.com/office/officeart/2005/8/layout/radial1"/>
    <dgm:cxn modelId="{62C123D6-4BD7-4BC5-8F98-67EC82C19A00}" type="presParOf" srcId="{50987D4A-0AB1-4EAD-9F90-F1745CF2F933}" destId="{D6082304-DB28-43D0-B698-3EB0CD06F521}" srcOrd="0" destOrd="0" presId="urn:microsoft.com/office/officeart/2005/8/layout/radial1"/>
    <dgm:cxn modelId="{AFC962B5-E91D-4971-9A6B-D358798805F6}" type="presParOf" srcId="{59B86E25-9396-496C-A175-00F2E39EF202}" destId="{4DCBBDE9-596E-4973-9C58-A52EE1AD941C}" srcOrd="6" destOrd="0" presId="urn:microsoft.com/office/officeart/2005/8/layout/radial1"/>
    <dgm:cxn modelId="{4D7E3FA0-354D-4849-8059-BB54B0CCDA4B}" type="presParOf" srcId="{59B86E25-9396-496C-A175-00F2E39EF202}" destId="{F623AB27-01BD-40D9-8B89-34AC76A74145}" srcOrd="7" destOrd="0" presId="urn:microsoft.com/office/officeart/2005/8/layout/radial1"/>
    <dgm:cxn modelId="{B65C3F96-E2DB-4F14-8E48-772D9A9DFBC0}" type="presParOf" srcId="{F623AB27-01BD-40D9-8B89-34AC76A74145}" destId="{48E7171D-322E-40E8-9603-5A33EA9931D9}" srcOrd="0" destOrd="0" presId="urn:microsoft.com/office/officeart/2005/8/layout/radial1"/>
    <dgm:cxn modelId="{C39483B5-A77D-4729-BDE8-72292315D165}" type="presParOf" srcId="{59B86E25-9396-496C-A175-00F2E39EF202}" destId="{74B862F4-31E5-44B5-940D-C97EB196516F}" srcOrd="8" destOrd="0" presId="urn:microsoft.com/office/officeart/2005/8/layout/radial1"/>
    <dgm:cxn modelId="{1849BCD4-50CC-44E4-8ED7-F20E7F79DA0D}" type="presParOf" srcId="{59B86E25-9396-496C-A175-00F2E39EF202}" destId="{63D30158-6743-4099-BF72-AA15488B52F4}" srcOrd="9" destOrd="0" presId="urn:microsoft.com/office/officeart/2005/8/layout/radial1"/>
    <dgm:cxn modelId="{FCA0570E-6DFC-42C7-A37E-8899B2E4E2F5}" type="presParOf" srcId="{63D30158-6743-4099-BF72-AA15488B52F4}" destId="{F2A2705F-CEA0-4EDD-8532-26FC6BDB35CC}" srcOrd="0" destOrd="0" presId="urn:microsoft.com/office/officeart/2005/8/layout/radial1"/>
    <dgm:cxn modelId="{E26A7254-950D-43ED-9B40-4AA0A86BD161}" type="presParOf" srcId="{59B86E25-9396-496C-A175-00F2E39EF202}" destId="{C8760D06-DD8E-497D-B1CA-1A53173DC748}" srcOrd="1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2494A8-3FFE-47C7-AD9E-29E8D34AEAD1}">
      <dsp:nvSpPr>
        <dsp:cNvPr id="0" name=""/>
        <dsp:cNvSpPr/>
      </dsp:nvSpPr>
      <dsp:spPr>
        <a:xfrm>
          <a:off x="3570234" y="2617860"/>
          <a:ext cx="2085407" cy="208289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0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rPr>
            <a:t>Ряд актуальных проблем</a:t>
          </a:r>
        </a:p>
      </dsp:txBody>
      <dsp:txXfrm>
        <a:off x="3875635" y="2922892"/>
        <a:ext cx="1474605" cy="1472828"/>
      </dsp:txXfrm>
    </dsp:sp>
    <dsp:sp modelId="{FA75E2CA-C3F3-4BA2-901F-77D46409E83A}">
      <dsp:nvSpPr>
        <dsp:cNvPr id="0" name=""/>
        <dsp:cNvSpPr/>
      </dsp:nvSpPr>
      <dsp:spPr>
        <a:xfrm rot="5361821">
          <a:off x="4524938" y="2675243"/>
          <a:ext cx="154585" cy="39939"/>
        </a:xfrm>
        <a:custGeom>
          <a:avLst/>
          <a:gdLst/>
          <a:ahLst/>
          <a:cxnLst/>
          <a:rect l="0" t="0" r="0" b="0"/>
          <a:pathLst>
            <a:path>
              <a:moveTo>
                <a:pt x="0" y="19969"/>
              </a:moveTo>
              <a:lnTo>
                <a:pt x="154585" y="1996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598366" y="2691348"/>
        <a:ext cx="7729" cy="7729"/>
      </dsp:txXfrm>
    </dsp:sp>
    <dsp:sp modelId="{01E50C4D-26D0-4AF1-9FD7-B19AC9EAC6DE}">
      <dsp:nvSpPr>
        <dsp:cNvPr id="0" name=""/>
        <dsp:cNvSpPr/>
      </dsp:nvSpPr>
      <dsp:spPr>
        <a:xfrm>
          <a:off x="3131840" y="-5"/>
          <a:ext cx="2911706" cy="277258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lang="ru-RU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Создание брошюры о ветеранах войны пос. Пионерский </a:t>
          </a:r>
          <a:endParaRPr kumimoji="0" lang="ru-RU" altLang="ru-RU" sz="2400" b="1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anose="02020603050405020304" pitchFamily="18" charset="0"/>
          </a:endParaRPr>
        </a:p>
      </dsp:txBody>
      <dsp:txXfrm>
        <a:off x="3558249" y="406030"/>
        <a:ext cx="2058888" cy="1960513"/>
      </dsp:txXfrm>
    </dsp:sp>
    <dsp:sp modelId="{1EFE63EC-CA24-4F02-AC0F-4DE4FC9CC2F6}">
      <dsp:nvSpPr>
        <dsp:cNvPr id="0" name=""/>
        <dsp:cNvSpPr/>
      </dsp:nvSpPr>
      <dsp:spPr>
        <a:xfrm rot="9668989">
          <a:off x="5431208" y="3330438"/>
          <a:ext cx="173025" cy="39939"/>
        </a:xfrm>
        <a:custGeom>
          <a:avLst/>
          <a:gdLst/>
          <a:ahLst/>
          <a:cxnLst/>
          <a:rect l="0" t="0" r="0" b="0"/>
          <a:pathLst>
            <a:path>
              <a:moveTo>
                <a:pt x="0" y="19969"/>
              </a:moveTo>
              <a:lnTo>
                <a:pt x="173025" y="1996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5513395" y="3346083"/>
        <a:ext cx="8651" cy="8651"/>
      </dsp:txXfrm>
    </dsp:sp>
    <dsp:sp modelId="{6DE8EBB2-E23D-4221-AA2B-DA3F79F8136F}">
      <dsp:nvSpPr>
        <dsp:cNvPr id="0" name=""/>
        <dsp:cNvSpPr/>
      </dsp:nvSpPr>
      <dsp:spPr>
        <a:xfrm>
          <a:off x="5364099" y="1412765"/>
          <a:ext cx="2879913" cy="299696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lang="ru-RU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Чистота в посёлке </a:t>
          </a:r>
          <a:endParaRPr kumimoji="0" lang="ru-RU" altLang="ru-RU" sz="2400" b="1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anose="02020603050405020304" pitchFamily="18" charset="0"/>
          </a:endParaRPr>
        </a:p>
      </dsp:txBody>
      <dsp:txXfrm>
        <a:off x="5785852" y="1851660"/>
        <a:ext cx="2036407" cy="2119172"/>
      </dsp:txXfrm>
    </dsp:sp>
    <dsp:sp modelId="{50987D4A-0AB1-4EAD-9F90-F1745CF2F933}">
      <dsp:nvSpPr>
        <dsp:cNvPr id="0" name=""/>
        <dsp:cNvSpPr/>
      </dsp:nvSpPr>
      <dsp:spPr>
        <a:xfrm rot="13807171">
          <a:off x="5153221" y="4379160"/>
          <a:ext cx="155754" cy="39939"/>
        </a:xfrm>
        <a:custGeom>
          <a:avLst/>
          <a:gdLst/>
          <a:ahLst/>
          <a:cxnLst/>
          <a:rect l="0" t="0" r="0" b="0"/>
          <a:pathLst>
            <a:path>
              <a:moveTo>
                <a:pt x="0" y="19969"/>
              </a:moveTo>
              <a:lnTo>
                <a:pt x="155754" y="1996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5227204" y="4395236"/>
        <a:ext cx="7787" cy="7787"/>
      </dsp:txXfrm>
    </dsp:sp>
    <dsp:sp modelId="{4DCBBDE9-596E-4973-9C58-A52EE1AD941C}">
      <dsp:nvSpPr>
        <dsp:cNvPr id="0" name=""/>
        <dsp:cNvSpPr/>
      </dsp:nvSpPr>
      <dsp:spPr>
        <a:xfrm>
          <a:off x="4644012" y="4021057"/>
          <a:ext cx="2913005" cy="28372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lang="ru-RU" altLang="ru-RU" sz="2400" b="1" kern="1200" dirty="0" smtClean="0">
              <a:latin typeface="Times New Roman" pitchFamily="18" charset="0"/>
              <a:cs typeface="Times New Roman" pitchFamily="18" charset="0"/>
            </a:rPr>
            <a:t>Отсутствие Парка отдыха </a:t>
          </a:r>
          <a:endParaRPr kumimoji="0" lang="ru-RU" altLang="ru-RU" sz="2400" b="1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endParaRPr>
        </a:p>
      </dsp:txBody>
      <dsp:txXfrm>
        <a:off x="5070612" y="4436556"/>
        <a:ext cx="2059805" cy="2006206"/>
      </dsp:txXfrm>
    </dsp:sp>
    <dsp:sp modelId="{F623AB27-01BD-40D9-8B89-34AC76A74145}">
      <dsp:nvSpPr>
        <dsp:cNvPr id="0" name=""/>
        <dsp:cNvSpPr/>
      </dsp:nvSpPr>
      <dsp:spPr>
        <a:xfrm rot="18599682">
          <a:off x="3900647" y="4346239"/>
          <a:ext cx="238481" cy="39939"/>
        </a:xfrm>
        <a:custGeom>
          <a:avLst/>
          <a:gdLst/>
          <a:ahLst/>
          <a:cxnLst/>
          <a:rect l="0" t="0" r="0" b="0"/>
          <a:pathLst>
            <a:path>
              <a:moveTo>
                <a:pt x="0" y="19969"/>
              </a:moveTo>
              <a:lnTo>
                <a:pt x="238481" y="1996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013925" y="4360247"/>
        <a:ext cx="11924" cy="11924"/>
      </dsp:txXfrm>
    </dsp:sp>
    <dsp:sp modelId="{74B862F4-31E5-44B5-940D-C97EB196516F}">
      <dsp:nvSpPr>
        <dsp:cNvPr id="0" name=""/>
        <dsp:cNvSpPr/>
      </dsp:nvSpPr>
      <dsp:spPr>
        <a:xfrm>
          <a:off x="1691685" y="3933561"/>
          <a:ext cx="2928912" cy="292442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lang="ru-RU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Отсутствие комплексной спортивной площадки  </a:t>
          </a:r>
          <a:endParaRPr kumimoji="0" lang="ru-RU" altLang="ru-RU" sz="2400" b="1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anose="02020603050405020304" pitchFamily="18" charset="0"/>
          </a:endParaRPr>
        </a:p>
      </dsp:txBody>
      <dsp:txXfrm>
        <a:off x="2120614" y="4361834"/>
        <a:ext cx="2071054" cy="2067882"/>
      </dsp:txXfrm>
    </dsp:sp>
    <dsp:sp modelId="{63D30158-6743-4099-BF72-AA15488B52F4}">
      <dsp:nvSpPr>
        <dsp:cNvPr id="0" name=""/>
        <dsp:cNvSpPr/>
      </dsp:nvSpPr>
      <dsp:spPr>
        <a:xfrm rot="1168297">
          <a:off x="3626172" y="3314127"/>
          <a:ext cx="133912" cy="39939"/>
        </a:xfrm>
        <a:custGeom>
          <a:avLst/>
          <a:gdLst/>
          <a:ahLst/>
          <a:cxnLst/>
          <a:rect l="0" t="0" r="0" b="0"/>
          <a:pathLst>
            <a:path>
              <a:moveTo>
                <a:pt x="0" y="19969"/>
              </a:moveTo>
              <a:lnTo>
                <a:pt x="133912" y="1996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689780" y="3330749"/>
        <a:ext cx="6695" cy="6695"/>
      </dsp:txXfrm>
    </dsp:sp>
    <dsp:sp modelId="{C8760D06-DD8E-497D-B1CA-1A53173DC748}">
      <dsp:nvSpPr>
        <dsp:cNvPr id="0" name=""/>
        <dsp:cNvSpPr/>
      </dsp:nvSpPr>
      <dsp:spPr>
        <a:xfrm>
          <a:off x="899580" y="1412772"/>
          <a:ext cx="2942688" cy="290768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lang="ru-RU" altLang="ru-RU" sz="2400" b="1" kern="1200" dirty="0" smtClean="0">
              <a:latin typeface="Times New Roman" pitchFamily="18" charset="0"/>
              <a:cs typeface="Times New Roman" pitchFamily="18" charset="0"/>
            </a:rPr>
            <a:t>Некачественное дорожное покрытие </a:t>
          </a:r>
          <a:endParaRPr kumimoji="0" lang="ru-RU" altLang="ru-RU" sz="2400" b="1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endParaRPr>
        </a:p>
      </dsp:txBody>
      <dsp:txXfrm>
        <a:off x="1330527" y="1838593"/>
        <a:ext cx="2080794" cy="20560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6BC38C-06CF-41BB-8E87-1BE1AEA84E4F}" type="datetimeFigureOut">
              <a:rPr lang="ru-RU" smtClean="0"/>
              <a:pPr/>
              <a:t>23.09.2022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201FA5-F252-4652-94B2-D5F16CCBE1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92132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01FA5-F252-4652-94B2-D5F16CCBE1F0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73174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89300-CD96-4D66-BB44-BD40C0EBF90F}" type="datetimeFigureOut">
              <a:rPr lang="ru-RU"/>
              <a:pPr>
                <a:defRPr/>
              </a:pPr>
              <a:t>23.09.2022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7D16C5-717A-4ED0-ACB5-6BBD03FD9D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5724A5-D285-4CFF-AE3D-B3F651495C38}" type="datetimeFigureOut">
              <a:rPr lang="ru-RU"/>
              <a:pPr>
                <a:defRPr/>
              </a:pPr>
              <a:t>23.09.2022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4EAA4F-9F39-4000-87C3-F7E42F581C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25C8D1-EDA2-49ED-B3FD-764C1598F4E1}" type="datetimeFigureOut">
              <a:rPr lang="ru-RU"/>
              <a:pPr>
                <a:defRPr/>
              </a:pPr>
              <a:t>23.09.2022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9A40B3-1D9F-48D1-943A-C12CB210E9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2530A-393D-47A1-B949-0E7C6FB14434}" type="datetimeFigureOut">
              <a:rPr lang="ru-RU"/>
              <a:pPr>
                <a:defRPr/>
              </a:pPr>
              <a:t>23.09.2022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7CD3F6-3C8C-40BA-A4F6-86DC38F655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322C52-FB53-4AB1-A6E7-F69C9C5F5376}" type="datetimeFigureOut">
              <a:rPr lang="ru-RU"/>
              <a:pPr>
                <a:defRPr/>
              </a:pPr>
              <a:t>23.09.2022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6C26F2-56B4-4EC0-8650-F190A1071F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222B6-580A-42AC-9D9B-046DAEE93469}" type="datetimeFigureOut">
              <a:rPr lang="ru-RU"/>
              <a:pPr>
                <a:defRPr/>
              </a:pPr>
              <a:t>23.09.2022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6592F8-B0D2-490B-82CC-FAFCB9B411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BACA10-387C-45F5-87E4-E0EB4B7A483E}" type="datetimeFigureOut">
              <a:rPr lang="ru-RU"/>
              <a:pPr>
                <a:defRPr/>
              </a:pPr>
              <a:t>23.09.2022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553023-4DE2-404A-B043-EFFD6EB66E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D7107-2668-4D36-9172-F9B2277B6903}" type="datetimeFigureOut">
              <a:rPr lang="ru-RU"/>
              <a:pPr>
                <a:defRPr/>
              </a:pPr>
              <a:t>23.09.2022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D4440F-2743-4793-864F-3124AB74F1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96B692-B6A1-4BFC-8BF1-210BD3D2C52B}" type="datetimeFigureOut">
              <a:rPr lang="ru-RU"/>
              <a:pPr>
                <a:defRPr/>
              </a:pPr>
              <a:t>23.09.2022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51C4E5-A8C4-488A-AD4E-6671A639E2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7429D5-7EEB-4D98-8A0D-4B9B13CE9E09}" type="datetimeFigureOut">
              <a:rPr lang="ru-RU"/>
              <a:pPr>
                <a:defRPr/>
              </a:pPr>
              <a:t>23.09.2022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1D1E26-5546-4D02-A9E8-FFC0983AB4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A6899F-208B-4530-B913-E01879B9F05E}" type="datetimeFigureOut">
              <a:rPr lang="ru-RU"/>
              <a:pPr>
                <a:defRPr/>
              </a:pPr>
              <a:t>23.09.2022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D45E85-4DCF-4739-8AE5-94BB843281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1000">
              <a:srgbClr val="FFEFD1">
                <a:alpha val="91000"/>
              </a:srgbClr>
            </a:gs>
            <a:gs pos="62000">
              <a:srgbClr val="F0EBD5">
                <a:alpha val="79000"/>
              </a:srgbClr>
            </a:gs>
            <a:gs pos="46000">
              <a:srgbClr val="D1C39F">
                <a:alpha val="52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1200D3F-0200-4890-8ECE-0D107A156A1C}" type="datetimeFigureOut">
              <a:rPr lang="ru-RU"/>
              <a:pPr>
                <a:defRPr/>
              </a:pPr>
              <a:t>23.09.2022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9C0CA31-F154-4B16-A322-A94F12ED68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ransition>
    <p:fade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Relationship Id="rId9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Объект 2"/>
          <p:cNvSpPr>
            <a:spLocks noGrp="1"/>
          </p:cNvSpPr>
          <p:nvPr>
            <p:ph idx="1"/>
          </p:nvPr>
        </p:nvSpPr>
        <p:spPr>
          <a:xfrm>
            <a:off x="9473" y="1319212"/>
            <a:ext cx="8229600" cy="5545138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r>
              <a:rPr lang="ru-RU" sz="4800" b="1" dirty="0" smtClean="0">
                <a:solidFill>
                  <a:srgbClr val="472929"/>
                </a:solidFill>
                <a:latin typeface="Times New Roman" pitchFamily="18" charset="0"/>
                <a:cs typeface="Times New Roman" pitchFamily="18" charset="0"/>
              </a:rPr>
              <a:t>Социальный проект </a:t>
            </a:r>
          </a:p>
          <a:p>
            <a:pPr marL="0" indent="0" algn="ctr">
              <a:buNone/>
            </a:pPr>
            <a:r>
              <a:rPr lang="ru-RU" sz="5400" b="1" dirty="0" smtClean="0">
                <a:solidFill>
                  <a:srgbClr val="472929"/>
                </a:solidFill>
                <a:latin typeface="Times New Roman" panose="02020603050405020304" pitchFamily="18" charset="0"/>
                <a:cs typeface="Times New Roman" pitchFamily="18" charset="0"/>
              </a:rPr>
              <a:t>«</a:t>
            </a:r>
            <a:r>
              <a:rPr lang="ru-RU" sz="5400" b="1" dirty="0">
                <a:solidFill>
                  <a:srgbClr val="4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памяти своей верны?!</a:t>
            </a:r>
            <a:r>
              <a:rPr lang="ru-RU" sz="5400" b="1" dirty="0" smtClean="0">
                <a:solidFill>
                  <a:srgbClr val="472929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0" indent="0" algn="ctr">
              <a:buFont typeface="Arial" charset="0"/>
              <a:buNone/>
            </a:pPr>
            <a:endParaRPr lang="ru-RU" sz="5400" b="1" dirty="0" smtClean="0">
              <a:solidFill>
                <a:srgbClr val="472929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Font typeface="Arial" charset="0"/>
              <a:buNone/>
            </a:pPr>
            <a:endParaRPr lang="ru-RU" sz="5400" b="1" dirty="0" smtClean="0">
              <a:solidFill>
                <a:srgbClr val="472929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Font typeface="Arial" charset="0"/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г.</a:t>
            </a:r>
          </a:p>
        </p:txBody>
      </p:sp>
      <p:sp>
        <p:nvSpPr>
          <p:cNvPr id="13314" name="Заголовок 4"/>
          <p:cNvSpPr>
            <a:spLocks noGrp="1"/>
          </p:cNvSpPr>
          <p:nvPr>
            <p:ph type="title"/>
          </p:nvPr>
        </p:nvSpPr>
        <p:spPr>
          <a:xfrm>
            <a:off x="468313" y="6350"/>
            <a:ext cx="8229600" cy="1311275"/>
          </a:xfrm>
        </p:spPr>
        <p:txBody>
          <a:bodyPr>
            <a:spAutoFit/>
          </a:bodyPr>
          <a:lstStyle/>
          <a:p>
            <a:r>
              <a:rPr lang="ru-RU" sz="2000" b="1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smtClean="0">
                <a:solidFill>
                  <a:srgbClr val="472929"/>
                </a:solidFill>
                <a:latin typeface="Times New Roman" pitchFamily="18" charset="0"/>
                <a:cs typeface="Times New Roman" pitchFamily="18" charset="0"/>
              </a:rPr>
              <a:t>Государственное бюджетное общеобразовательное учреждение Самарской области</a:t>
            </a:r>
            <a:br>
              <a:rPr lang="ru-RU" sz="2000" b="1" smtClean="0">
                <a:solidFill>
                  <a:srgbClr val="47292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smtClean="0">
                <a:solidFill>
                  <a:srgbClr val="472929"/>
                </a:solidFill>
                <a:latin typeface="Times New Roman" pitchFamily="18" charset="0"/>
                <a:cs typeface="Times New Roman" pitchFamily="18" charset="0"/>
              </a:rPr>
              <a:t>основная общеобразовательная школа пос. Пионерский </a:t>
            </a:r>
            <a:br>
              <a:rPr lang="ru-RU" sz="2000" b="1" smtClean="0">
                <a:solidFill>
                  <a:srgbClr val="47292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smtClean="0">
                <a:solidFill>
                  <a:srgbClr val="472929"/>
                </a:solidFill>
                <a:latin typeface="Times New Roman" pitchFamily="18" charset="0"/>
                <a:cs typeface="Times New Roman" pitchFamily="18" charset="0"/>
              </a:rPr>
              <a:t>м.р. Шигонский Самарской области »</a:t>
            </a:r>
          </a:p>
        </p:txBody>
      </p:sp>
      <p:pic>
        <p:nvPicPr>
          <p:cNvPr id="5" name="Picture 4" descr="https://i.mycdn.me/image?id=866975299461&amp;t=3&amp;plc=WEB&amp;tkn=*Gx8kl9HpESGQ_mGtnXGIalCEBz4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4953926" y="3717032"/>
            <a:ext cx="4196424" cy="314731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3204" y="1844824"/>
            <a:ext cx="8229600" cy="4525963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Рисунок 3" descr="http://reutzdrav.ru/upload_images/2016526/81bc075f5416d13e79a77240004ae34b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0"/>
            <a:ext cx="828092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707904" y="5445224"/>
            <a:ext cx="54360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российском государстве лежит ответственность за воспитание граждан, знающих родную историю, уважающих и оберегающих ее… </a:t>
            </a:r>
          </a:p>
        </p:txBody>
      </p:sp>
    </p:spTree>
    <p:extLst>
      <p:ext uri="{BB962C8B-B14F-4D97-AF65-F5344CB8AC3E}">
        <p14:creationId xmlns:p14="http://schemas.microsoft.com/office/powerpoint/2010/main" xmlns="" val="11414448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7891" name="Объект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7410" name="Picture 2" descr="E:\фото\«Учительская газета» сегодня.JPG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6350" y="697860"/>
            <a:ext cx="5143500" cy="616713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7411" name="Picture 3" descr="E:\фото\47151.png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4446815" y="697860"/>
            <a:ext cx="4690835" cy="616713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7412" name="Picture 4" descr="E:\фото\detail_original-c512566a6642afb521c197f4c0dfd66c.jpg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467544" y="548680"/>
            <a:ext cx="8388424" cy="524276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7413" name="Picture 5" descr="E:\фото\s1200.jpg"/>
          <p:cNvPicPr>
            <a:picLocks noChangeAspect="1" noChangeArrowheads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6350" y="1711325"/>
            <a:ext cx="9144000" cy="514350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7896" name="Заголовок 1"/>
          <p:cNvSpPr>
            <a:spLocks/>
          </p:cNvSpPr>
          <p:nvPr/>
        </p:nvSpPr>
        <p:spPr bwMode="auto">
          <a:xfrm>
            <a:off x="0" y="0"/>
            <a:ext cx="91440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400" b="1">
                <a:solidFill>
                  <a:srgbClr val="690717"/>
                </a:solidFill>
                <a:latin typeface="Times New Roman" pitchFamily="18" charset="0"/>
              </a:rPr>
              <a:t>Анализ материалов СМИ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8674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8677" name="Заголовок 1"/>
          <p:cNvSpPr>
            <a:spLocks/>
          </p:cNvSpPr>
          <p:nvPr/>
        </p:nvSpPr>
        <p:spPr bwMode="auto">
          <a:xfrm>
            <a:off x="0" y="5516563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sz="3600" b="1">
              <a:solidFill>
                <a:srgbClr val="472929"/>
              </a:solidFill>
              <a:latin typeface="Times New Roman" pitchFamily="18" charset="0"/>
            </a:endParaRPr>
          </a:p>
        </p:txBody>
      </p:sp>
      <p:pic>
        <p:nvPicPr>
          <p:cNvPr id="8" name="Рисунок 7" descr="C:\Users\Учитель\AppData\Local\Microsoft\Windows\Temporary Internet Files\Content.Word\IMG_20200217_09133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073" y="0"/>
            <a:ext cx="8925853" cy="6957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Заголовок 1"/>
          <p:cNvSpPr>
            <a:spLocks/>
          </p:cNvSpPr>
          <p:nvPr/>
        </p:nvSpPr>
        <p:spPr bwMode="auto">
          <a:xfrm>
            <a:off x="0" y="5229225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3600" b="1" dirty="0" err="1" smtClean="0">
                <a:solidFill>
                  <a:schemeClr val="bg1"/>
                </a:solidFill>
                <a:latin typeface="Times New Roman" pitchFamily="18" charset="0"/>
              </a:rPr>
              <a:t>Врио</a:t>
            </a:r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</a:rPr>
              <a:t> Главы </a:t>
            </a:r>
            <a:r>
              <a:rPr lang="ru-RU" sz="3600" b="1" dirty="0">
                <a:solidFill>
                  <a:schemeClr val="bg1"/>
                </a:solidFill>
                <a:latin typeface="Times New Roman" pitchFamily="18" charset="0"/>
              </a:rPr>
              <a:t>Администрации сельского поселения </a:t>
            </a:r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</a:rPr>
              <a:t>Пионерский Лебедева Наталья Владимировна.</a:t>
            </a:r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endParaRPr lang="ru-RU" sz="3600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468313" y="5376863"/>
            <a:ext cx="83851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endParaRPr lang="ru-RU" sz="3600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-122238" y="3246438"/>
            <a:ext cx="247651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/>
              <a:t> </a:t>
            </a:r>
          </a:p>
        </p:txBody>
      </p:sp>
      <p:pic>
        <p:nvPicPr>
          <p:cNvPr id="7" name="Объект 6" descr="C:\Users\Учитель\AppData\Local\Microsoft\Windows\Temporary Internet Files\Content.Word\IMG_20200218_13153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147" y="63865"/>
            <a:ext cx="9117853" cy="6762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Заголовок 1"/>
          <p:cNvSpPr>
            <a:spLocks/>
          </p:cNvSpPr>
          <p:nvPr/>
        </p:nvSpPr>
        <p:spPr bwMode="auto">
          <a:xfrm>
            <a:off x="13292" y="5301208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Times New Roman" pitchFamily="18" charset="0"/>
              </a:rPr>
              <a:t>Депутат  Собрания представителей </a:t>
            </a:r>
            <a:endParaRPr lang="ru-RU" sz="3600" b="1" dirty="0" smtClean="0">
              <a:solidFill>
                <a:schemeClr val="bg1"/>
              </a:solidFill>
              <a:latin typeface="Times New Roman" pitchFamily="18" charset="0"/>
            </a:endParaRPr>
          </a:p>
          <a:p>
            <a:pPr algn="ctr"/>
            <a:r>
              <a:rPr lang="ru-RU" sz="3600" b="1" dirty="0" err="1" smtClean="0">
                <a:solidFill>
                  <a:schemeClr val="bg1"/>
                </a:solidFill>
                <a:latin typeface="Times New Roman" pitchFamily="18" charset="0"/>
              </a:rPr>
              <a:t>м.р</a:t>
            </a:r>
            <a:r>
              <a:rPr lang="ru-RU" sz="3600" b="1" dirty="0">
                <a:solidFill>
                  <a:schemeClr val="bg1"/>
                </a:solidFill>
                <a:latin typeface="Times New Roman" pitchFamily="18" charset="0"/>
              </a:rPr>
              <a:t>. </a:t>
            </a:r>
            <a:r>
              <a:rPr lang="ru-RU" sz="3600" b="1" dirty="0" err="1">
                <a:solidFill>
                  <a:schemeClr val="bg1"/>
                </a:solidFill>
                <a:latin typeface="Times New Roman" pitchFamily="18" charset="0"/>
              </a:rPr>
              <a:t>Шигонский</a:t>
            </a:r>
            <a:r>
              <a:rPr lang="ru-RU" sz="3600" b="1" dirty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sz="3600" b="1" dirty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sz="3600" b="1" dirty="0" err="1" smtClean="0">
                <a:solidFill>
                  <a:schemeClr val="bg1"/>
                </a:solidFill>
                <a:latin typeface="Times New Roman" pitchFamily="18" charset="0"/>
              </a:rPr>
              <a:t>Гуськова</a:t>
            </a:r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</a:rPr>
              <a:t> Марина Алексеевна</a:t>
            </a:r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endParaRPr lang="ru-RU" sz="3600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31750" name="Заголовок 1"/>
          <p:cNvSpPr>
            <a:spLocks/>
          </p:cNvSpPr>
          <p:nvPr/>
        </p:nvSpPr>
        <p:spPr bwMode="auto">
          <a:xfrm>
            <a:off x="827088" y="333375"/>
            <a:ext cx="7848600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sz="36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6" name="Рисунок 5" descr="C:\Users\Учитель\AppData\Local\Microsoft\Windows\Temporary Internet Files\Content.Word\IMG_20200217_11581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8856984" cy="68571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479497" y="5229200"/>
            <a:ext cx="8229600" cy="1451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Совета ветеранов м.р.Шигонский Котельникова Галина Николаевна </a:t>
            </a:r>
            <a:endParaRPr lang="ru-RU" sz="3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690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по раздаче буклетов</a:t>
            </a:r>
            <a:endParaRPr lang="ru-RU" b="1" dirty="0">
              <a:solidFill>
                <a:srgbClr val="69071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C:\Users\Учитель\Desktop\Новая папка (3)\IMG_20200219_09150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4680520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Учитель\Desktop\Новая папка (3)\IMG_20200219_09172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8705" y="1484784"/>
            <a:ext cx="4067944" cy="5157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029946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634082"/>
          </a:xfrm>
        </p:spPr>
        <p:txBody>
          <a:bodyPr/>
          <a:lstStyle/>
          <a:p>
            <a:r>
              <a:rPr lang="ru-RU" b="1" dirty="0" smtClean="0">
                <a:solidFill>
                  <a:srgbClr val="690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Брошюра «Мы помним…»</a:t>
            </a:r>
            <a:endParaRPr lang="ru-RU" b="1" dirty="0">
              <a:solidFill>
                <a:srgbClr val="69071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C:\Users\Учитель\Desktop\Гражданин 2019 весна пакет\IMG_20200218_14185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92696"/>
            <a:ext cx="7056784" cy="5616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Рисунок 3" descr="G:\Новая папка (2)\Новая папка\Проекты Гражданин\Гражданин 2015 весна\img0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525"/>
          <a:stretch>
            <a:fillRect/>
          </a:stretch>
        </p:blipFill>
        <p:spPr bwMode="auto">
          <a:xfrm>
            <a:off x="0" y="539879"/>
            <a:ext cx="164782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Рисунок 6" descr="G:\Новая папка (2)\Новая папка\Проекты Гражданин\Гражданин 2015 весна\img0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78" y="3068960"/>
            <a:ext cx="2808312" cy="20726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Рисунок 1" descr="C:\Users\Учитель\AppData\Local\Microsoft\Windows\Temporary Internet Files\Content.Word\IMG_20200213_1207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18" b="-24"/>
          <a:stretch>
            <a:fillRect/>
          </a:stretch>
        </p:blipFill>
        <p:spPr bwMode="auto">
          <a:xfrm>
            <a:off x="6430230" y="629113"/>
            <a:ext cx="2824622" cy="2111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Рисунок 2" descr="C:\Users\Учитель\AppData\Local\Microsoft\Windows\Temporary Internet Files\Content.Word\IMG_20200213_12160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154" b="-146"/>
          <a:stretch>
            <a:fillRect/>
          </a:stretch>
        </p:blipFill>
        <p:spPr bwMode="auto">
          <a:xfrm>
            <a:off x="6344981" y="4725144"/>
            <a:ext cx="2845950" cy="213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Рисунок 9" descr="G:\Новая папка (2)\Новая папка\Проекты Гражданин\Гражданин 2015 весна\img03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30230" y="2764274"/>
            <a:ext cx="2496464" cy="18311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905" y="4725144"/>
            <a:ext cx="2821840" cy="21328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Рисунок 4" descr="G:\Новая папка (2)\Новая папка\Проекты Гражданин\Гражданин 2015 весна\img03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124" b="-143"/>
          <a:stretch>
            <a:fillRect/>
          </a:stretch>
        </p:blipFill>
        <p:spPr bwMode="auto">
          <a:xfrm>
            <a:off x="1518515" y="984780"/>
            <a:ext cx="1600558" cy="2084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094633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4818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" name="Picture 4" descr="https://i.mycdn.me/image?id=866975299461&amp;t=3&amp;plc=WEB&amp;tkn=*Gx8kl9HpESGQ_mGtnXGIalCEBz4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6350" y="635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4822" name="Заголовок 1"/>
          <p:cNvSpPr>
            <a:spLocks/>
          </p:cNvSpPr>
          <p:nvPr/>
        </p:nvSpPr>
        <p:spPr bwMode="auto">
          <a:xfrm>
            <a:off x="827088" y="333375"/>
            <a:ext cx="7848600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</a:rPr>
              <a:t>Мы помним…</a:t>
            </a:r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</a:rPr>
              <a:t>  </a:t>
            </a:r>
            <a:endParaRPr lang="ru-RU" sz="3600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title"/>
          </p:nvPr>
        </p:nvSpPr>
        <p:spPr>
          <a:xfrm>
            <a:off x="395288" y="5715000"/>
            <a:ext cx="8229600" cy="1143000"/>
          </a:xfrm>
        </p:spPr>
        <p:txBody>
          <a:bodyPr/>
          <a:lstStyle/>
          <a:p>
            <a:r>
              <a:rPr lang="ru-RU" sz="3600" b="1" dirty="0" smtClean="0">
                <a:solidFill>
                  <a:srgbClr val="472929"/>
                </a:solidFill>
                <a:latin typeface="Times New Roman" pitchFamily="18" charset="0"/>
              </a:rPr>
              <a:t>Социологический опрос по выявлению проблемы проекта</a:t>
            </a:r>
          </a:p>
        </p:txBody>
      </p:sp>
      <p:pic>
        <p:nvPicPr>
          <p:cNvPr id="6" name="Picture 2" descr="IMG_20171116_14111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-108520" y="0"/>
            <a:ext cx="5536323" cy="3914367"/>
          </a:xfrm>
          <a:effectLst>
            <a:softEdge rad="112500"/>
          </a:effectLst>
          <a:extLst/>
        </p:spPr>
      </p:pic>
      <p:pic>
        <p:nvPicPr>
          <p:cNvPr id="7" name="Picture 2" descr="E:\фото\a958f65be69b7b675852e3f74eab1e86.jpg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3271279" y="2492896"/>
            <a:ext cx="5852795" cy="336286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530999048"/>
              </p:ext>
            </p:extLst>
          </p:nvPr>
        </p:nvGraphicFramePr>
        <p:xfrm>
          <a:off x="-6350" y="1905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/>
          </p:cNvSpPr>
          <p:nvPr>
            <p:ph type="title"/>
          </p:nvPr>
        </p:nvSpPr>
        <p:spPr>
          <a:xfrm>
            <a:off x="383165" y="-243408"/>
            <a:ext cx="8229600" cy="1143000"/>
          </a:xfrm>
        </p:spPr>
        <p:txBody>
          <a:bodyPr/>
          <a:lstStyle/>
          <a:p>
            <a:r>
              <a:rPr lang="ru-RU" sz="3600" b="1" dirty="0" smtClean="0">
                <a:solidFill>
                  <a:srgbClr val="472929"/>
                </a:solidFill>
                <a:latin typeface="Times New Roman" pitchFamily="18" charset="0"/>
              </a:rPr>
              <a:t>Социологический опрос – голосование </a:t>
            </a:r>
          </a:p>
        </p:txBody>
      </p:sp>
      <p:sp>
        <p:nvSpPr>
          <p:cNvPr id="3686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pic>
        <p:nvPicPr>
          <p:cNvPr id="3" name="Picture 4" descr="DSC00368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4563750" y="3359091"/>
            <a:ext cx="4495586" cy="3261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https://rodnichok-30.klgd.prosadiki.ru/media/2019/12/24/1251225260/114_1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872715"/>
            <a:ext cx="4092642" cy="2486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http://nord.md/wp-content/uploads/2017/05/pravo_cr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8178" y="620688"/>
            <a:ext cx="4646730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https://ntr.city/upload/resize_cache/iblock/905/856_569_1/8c8e6ce3d218f76c2d05c9fceb08eeb7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67" y="3512749"/>
            <a:ext cx="4754909" cy="3107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социологического исследования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196752"/>
            <a:ext cx="9144000" cy="566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056892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>
          <a:xfrm>
            <a:off x="3851920" y="620688"/>
            <a:ext cx="5598622" cy="1194266"/>
          </a:xfrm>
        </p:spPr>
        <p:txBody>
          <a:bodyPr/>
          <a:lstStyle/>
          <a:p>
            <a:r>
              <a:rPr lang="ru-RU" sz="3600" b="1" dirty="0" smtClean="0">
                <a:solidFill>
                  <a:srgbClr val="472929"/>
                </a:solidFill>
                <a:latin typeface="Times New Roman" pitchFamily="18" charset="0"/>
              </a:rPr>
              <a:t>Солдаты Великой Отечественной войны</a:t>
            </a:r>
          </a:p>
        </p:txBody>
      </p:sp>
      <p:sp>
        <p:nvSpPr>
          <p:cNvPr id="18434" name="Объект 2"/>
          <p:cNvSpPr>
            <a:spLocks noGrp="1"/>
          </p:cNvSpPr>
          <p:nvPr>
            <p:ph idx="1"/>
          </p:nvPr>
        </p:nvSpPr>
        <p:spPr>
          <a:xfrm>
            <a:off x="539750" y="2997200"/>
            <a:ext cx="4968875" cy="3086100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7" name="Рисунок 6" descr="https://avatars.mds.yandex.net/get-pdb/2022479/c933a579-46e2-4239-8373-36c7620282e5/s120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55548"/>
            <a:ext cx="3744416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https://i.mycdn.me/i?r=AzEPZsRbOZEKgBhR0XGMT1Rkt302hlg4eZtUfmSyvSkMNaaKTM5SRkZCeTgDn6uOyic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74087" y="1997097"/>
            <a:ext cx="3563888" cy="43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https://cdn.news-front.info/uploads/2018/12/115122.b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56992"/>
            <a:ext cx="4618511" cy="33596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9458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endParaRPr lang="ru-RU" smtClean="0"/>
          </a:p>
        </p:txBody>
      </p:sp>
      <p:pic>
        <p:nvPicPr>
          <p:cNvPr id="13314" name="Picture 2" descr="C:\Users\Учитель\Documents\фото\IMG_20151126_145718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6350" y="4840"/>
            <a:ext cx="5220071" cy="347768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3315" name="Picture 3" descr="C:\Users\Учитель\Documents\фото\IMG_20151124_153048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4304861" y="3379521"/>
            <a:ext cx="4835889" cy="357385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7" name="Picture 2" descr="C:\Users\Учитель\Desktop\IMG_20181017_134714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4143201" y="4840"/>
            <a:ext cx="4995317" cy="316990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8" name="Picture 3" descr="E:\Оружие Победы\DSC08839.jpg"/>
          <p:cNvPicPr>
            <a:picLocks noChangeAspect="1" noChangeArrowheads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-15599" y="3344656"/>
            <a:ext cx="5022325" cy="345283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9" name="Picture 3" descr="C:\Users\Учитель\Desktop\IMG_20181017_135159.jpg"/>
          <p:cNvPicPr>
            <a:picLocks noChangeAspect="1" noChangeArrowheads="1"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 bwMode="auto">
          <a:xfrm>
            <a:off x="4903440" y="2424438"/>
            <a:ext cx="3718795" cy="203044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9465" name="Заголовок 1"/>
          <p:cNvSpPr>
            <a:spLocks/>
          </p:cNvSpPr>
          <p:nvPr/>
        </p:nvSpPr>
        <p:spPr bwMode="auto">
          <a:xfrm>
            <a:off x="0" y="5734050"/>
            <a:ext cx="91440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Times New Roman" pitchFamily="18" charset="0"/>
              </a:rPr>
              <a:t>Школа – социокультурный </a:t>
            </a:r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</a:rPr>
              <a:t>центр посёлка</a:t>
            </a:r>
            <a:endParaRPr lang="ru-RU" sz="40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https://img-2004-05.photosight.ru/07/482077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0"/>
            <a:ext cx="3192745" cy="3827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http://www.photoline.ru/critic/picpart/1268/1268493759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44746"/>
            <a:ext cx="4433674" cy="3435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http://x.adminu.ru/wp-content/uploads/2015/05/bukva-veteran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03888" y="3390174"/>
            <a:ext cx="5123671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https://avatars.mds.yandex.net/get-pdb/963327/f664330c-6ad3-4669-bdf8-47d848d5325b/s120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721" y="3200443"/>
            <a:ext cx="3419872" cy="3592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892656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ru-RU" sz="3600" b="1" smtClean="0">
                <a:latin typeface="Times New Roman" pitchFamily="18" charset="0"/>
              </a:rPr>
              <a:t>Анализ законодательной базы проекта</a:t>
            </a:r>
          </a:p>
        </p:txBody>
      </p:sp>
      <p:sp>
        <p:nvSpPr>
          <p:cNvPr id="20482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6932" y="541047"/>
            <a:ext cx="4696066" cy="629699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9" name="Picture 3" descr="E:\фото\1013953913.jpg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4702997" y="512060"/>
            <a:ext cx="4320479" cy="630298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-22992" y="0"/>
            <a:ext cx="914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3600" b="1" dirty="0" smtClean="0">
                <a:solidFill>
                  <a:srgbClr val="472929"/>
                </a:solidFill>
                <a:latin typeface="Times New Roman" pitchFamily="18" charset="0"/>
              </a:rPr>
              <a:t>Анализ законодательной базы проекта</a:t>
            </a:r>
            <a:endParaRPr lang="ru-RU" sz="3600" b="1" dirty="0">
              <a:solidFill>
                <a:srgbClr val="472929"/>
              </a:solidFill>
              <a:latin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932" y="4653136"/>
            <a:ext cx="867010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Концепция Новой четвертой государственной программы патриотического воспитания граждан Российской Федерации на 2016-2020 годы.</a:t>
            </a:r>
          </a:p>
          <a:p>
            <a:pPr lvl="0"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«Патриотическое воспитание граждан Российской Федерации на 2016-2020 годы»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2144</TotalTime>
  <Words>156</Words>
  <Application>Microsoft Office PowerPoint</Application>
  <PresentationFormat>Экран (4:3)</PresentationFormat>
  <Paragraphs>32</Paragraphs>
  <Slides>17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«Государственное бюджетное общеобразовательное учреждение Самарской области основная общеобразовательная школа пос. Пионерский  м.р. Шигонский Самарской области »</vt:lpstr>
      <vt:lpstr>Социологический опрос по выявлению проблемы проекта</vt:lpstr>
      <vt:lpstr>Слайд 3</vt:lpstr>
      <vt:lpstr>Социологический опрос – голосование </vt:lpstr>
      <vt:lpstr>Результаты социологического исследования</vt:lpstr>
      <vt:lpstr>Солдаты Великой Отечественной войны</vt:lpstr>
      <vt:lpstr>Слайд 7</vt:lpstr>
      <vt:lpstr>Слайд 8</vt:lpstr>
      <vt:lpstr>Анализ законодательной базы проекта</vt:lpstr>
      <vt:lpstr>Слайд 10</vt:lpstr>
      <vt:lpstr>Слайд 11</vt:lpstr>
      <vt:lpstr>Слайд 12</vt:lpstr>
      <vt:lpstr>Слайд 13</vt:lpstr>
      <vt:lpstr>Слайд 14</vt:lpstr>
      <vt:lpstr>Акция по раздаче буклетов</vt:lpstr>
      <vt:lpstr>Брошюра «Мы помним…»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Профессия учитель – быть или не быть</dc:title>
  <dc:creator>User</dc:creator>
  <cp:lastModifiedBy>Username</cp:lastModifiedBy>
  <cp:revision>181</cp:revision>
  <dcterms:created xsi:type="dcterms:W3CDTF">2012-03-05T16:58:07Z</dcterms:created>
  <dcterms:modified xsi:type="dcterms:W3CDTF">2022-09-23T05:14:57Z</dcterms:modified>
</cp:coreProperties>
</file>