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4" r:id="rId3"/>
    <p:sldId id="281" r:id="rId4"/>
    <p:sldId id="282" r:id="rId5"/>
    <p:sldId id="283" r:id="rId6"/>
    <p:sldId id="285" r:id="rId7"/>
    <p:sldId id="286" r:id="rId8"/>
    <p:sldId id="287" r:id="rId9"/>
    <p:sldId id="270" r:id="rId10"/>
    <p:sldId id="297" r:id="rId11"/>
    <p:sldId id="271" r:id="rId12"/>
    <p:sldId id="299" r:id="rId13"/>
    <p:sldId id="300" r:id="rId14"/>
    <p:sldId id="305" r:id="rId15"/>
    <p:sldId id="291" r:id="rId16"/>
    <p:sldId id="302" r:id="rId17"/>
    <p:sldId id="257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a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Проект «Слава Армии родной»</a:t>
            </a:r>
            <a:endParaRPr lang="ru-RU" b="1" dirty="0"/>
          </a:p>
        </p:txBody>
      </p:sp>
      <p:pic>
        <p:nvPicPr>
          <p:cNvPr id="4" name="Содержимое 3" descr="o2o7181ff1ad67a40ao6fo1cc7a085d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Творческая мастерская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897162">
            <a:off x="20665" y="1838450"/>
            <a:ext cx="4435656" cy="639762"/>
          </a:xfrm>
        </p:spPr>
        <p:txBody>
          <a:bodyPr/>
          <a:lstStyle/>
          <a:p>
            <a:r>
              <a:rPr lang="ru-RU" sz="20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«Кораблик» </a:t>
            </a:r>
            <a:endParaRPr lang="ru-RU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20934320">
            <a:off x="4645025" y="1535113"/>
            <a:ext cx="4041775" cy="639762"/>
          </a:xfrm>
        </p:spPr>
        <p:txBody>
          <a:bodyPr/>
          <a:lstStyle/>
          <a:p>
            <a:r>
              <a:rPr lang="ru-RU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«Подарок для папы»</a:t>
            </a:r>
            <a:endParaRPr lang="ru-RU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DSC014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813987">
            <a:off x="457301" y="2635524"/>
            <a:ext cx="4039985" cy="3029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6" descr="DSC021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0923234">
            <a:off x="4645920" y="2635524"/>
            <a:ext cx="4039985" cy="3029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Встреча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 защитником Отечества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DSC01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Встреча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 защитником Отечества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1115108">
            <a:off x="454318" y="1541743"/>
            <a:ext cx="4040188" cy="745053"/>
          </a:xfrm>
        </p:spPr>
        <p:txBody>
          <a:bodyPr/>
          <a:lstStyle/>
          <a:p>
            <a:r>
              <a:rPr lang="ru-RU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«Давайте познакомимся»</a:t>
            </a:r>
            <a:endParaRPr lang="ru-RU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21096475">
            <a:off x="4684555" y="1576196"/>
            <a:ext cx="4041775" cy="859987"/>
          </a:xfrm>
        </p:spPr>
        <p:txBody>
          <a:bodyPr/>
          <a:lstStyle/>
          <a:p>
            <a:r>
              <a:rPr lang="ru-RU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Д/И «Назови головной убор военного»</a:t>
            </a:r>
            <a:endParaRPr lang="ru-RU" sz="20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DSC013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176153">
            <a:off x="457301" y="2635524"/>
            <a:ext cx="4039985" cy="3029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8" descr="DSC013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1181101">
            <a:off x="4645920" y="2635524"/>
            <a:ext cx="4039985" cy="3029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Спортивное развлечение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«Папа – гордость моя!»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1173547">
            <a:off x="457200" y="1535113"/>
            <a:ext cx="4040188" cy="639762"/>
          </a:xfrm>
        </p:spPr>
        <p:txBody>
          <a:bodyPr/>
          <a:lstStyle/>
          <a:p>
            <a:r>
              <a:rPr lang="ru-RU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Приветствие команд</a:t>
            </a:r>
            <a:endParaRPr lang="ru-RU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21147191">
            <a:off x="4645025" y="1535113"/>
            <a:ext cx="4041775" cy="639762"/>
          </a:xfrm>
        </p:spPr>
        <p:txBody>
          <a:bodyPr/>
          <a:lstStyle/>
          <a:p>
            <a:r>
              <a:rPr lang="ru-RU" sz="20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П/И «Поймай ленту»</a:t>
            </a:r>
            <a:endParaRPr lang="ru-RU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8" descr="DSC017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131186">
            <a:off x="457301" y="2635524"/>
            <a:ext cx="4039985" cy="3029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11" descr="DSC018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1139649">
            <a:off x="4645920" y="2635524"/>
            <a:ext cx="4039985" cy="3029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571504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Эстафета «Передай мяч»         «Фотография на память»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7" descr="DSC017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4" descr="DSC018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Стенгазета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«Мой папа лучший самый!»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мой папа лучший самый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1" y="1600200"/>
            <a:ext cx="3774396" cy="454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Публикация в районной газете «Время»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время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0159" y="1571612"/>
            <a:ext cx="3386112" cy="469742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722498"/>
            <a:ext cx="7786742" cy="4206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716613" y="2596842"/>
            <a:ext cx="5760640" cy="3385543"/>
            <a:chOff x="607288" y="-815361"/>
            <a:chExt cx="7925152" cy="683112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7288" y="-815361"/>
              <a:ext cx="7925152" cy="74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Прямоугольник 3"/>
            <p:cNvSpPr>
              <a:spLocks noChangeArrowheads="1"/>
            </p:cNvSpPr>
            <p:nvPr/>
          </p:nvSpPr>
          <p:spPr bwMode="auto">
            <a:xfrm>
              <a:off x="1358226" y="5208449"/>
              <a:ext cx="6491880" cy="807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677322" y="1514586"/>
            <a:ext cx="5772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45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2481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6252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00174"/>
            <a:ext cx="6000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Именно во время формирования ребёнка как личности, встаёт острая необходимость заложить в его сознании патриотические чувства, чувство гордости за своё Отечество, вызвать желание быть такими же, как настоящие воины. Для этого необходимо дать представления об армии, о том, каким должен быть настоящий мужчина, что нужно делать для достижения своих целей, для того, чтобы быть сильными, смелыми, ловкими.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7072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6252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Тип  проекта: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62525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познавательный, творческий, игровой.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62525" algn="l"/>
              </a:tabLst>
            </a:pPr>
            <a:endParaRPr lang="ru-RU" sz="2800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62525" algn="l"/>
              </a:tabLst>
            </a:pPr>
            <a:endParaRPr lang="ru-RU" sz="2800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62525" algn="l"/>
              </a:tabLst>
            </a:pP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643050"/>
            <a:ext cx="6072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средней группы, родители, воспитатели.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500306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 </a:t>
            </a:r>
          </a:p>
          <a:p>
            <a:pPr eaLnBrk="0" hangingPunct="0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Краткосрочный  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8.02.2018 -20.02.2018 г.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61436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детей дошкольного возраста чувство патриотизма, гордости и уважения за Российскую армию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857364"/>
            <a:ext cx="6000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формировать у детей знания об армии и представление, об особенностях военной службы;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расширять знания о Российской Армии, родах войск, военной технике.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Воспитательные: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воспитывать чувство гордости за свою армию и вызвать желание быть похожими на сильных российских воинов;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проводить работу с родителями, привлекая их к патриотическому воспитанию детей в семье.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Развивающие: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 познавательные процессы и мыслительные операции  посредством игр и упражнений, занятий.</a:t>
            </a:r>
            <a:endParaRPr lang="ru-RU" sz="14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02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962525" algn="l"/>
              </a:tabLs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071546"/>
            <a:ext cx="578646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У детей расширятся и </a:t>
            </a:r>
            <a: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систематизируются знания 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Российской армии, Государственной символике, военных профессиях.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мальчиков появится стремление стать сильными,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смелыми, желание воспитать в себе мужские качества.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детей будут сформированы знания о том, где и кем служили их близкие родственники.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Семьи воспитанников  примут участие в реализации проекта, будут заинтересованы в формировании чувства патриотизма у детей.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642918"/>
            <a:ext cx="614365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 </a:t>
            </a: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этап.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Определение целей и задач проекта, знакомство родителей с идеей проекта, прогнозирование результатов, подбор материала и оборудования для непосредственно образовательной деятельности, бесед, сюжетно-ролевых игр, дидактических игр,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подбор материала и атрибутов для продуктивной деятельности детей,  подбор песен на военно-патриотическую тему.</a:t>
            </a: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Основной этап –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совместная организованная деятельность с детьми.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Заключительный этап.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Обобщение результатов проекта, анализ деятельности, презентация проекта.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71691"/>
            <a:ext cx="78581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>
              <a:tabLst>
                <a:tab pos="14922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проекта:</a:t>
            </a:r>
          </a:p>
          <a:p>
            <a:pPr indent="449263">
              <a:tabLst>
                <a:tab pos="149225" algn="l"/>
              </a:tabLs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tabLst>
                <a:tab pos="149225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indent="449263">
              <a:tabLst>
                <a:tab pos="149225" algn="l"/>
              </a:tabLs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buFontTx/>
              <a:buChar char="-"/>
              <a:tabLst>
                <a:tab pos="149225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Беседы с детьми «Кто такие защитники Отечества», «Наша Армия», «Четвероногие бойцы».</a:t>
            </a:r>
          </a:p>
          <a:p>
            <a:pPr indent="449263">
              <a:buFontTx/>
              <a:buChar char="-"/>
              <a:tabLst>
                <a:tab pos="149225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Разучивание стихотворений  к Дню Защитника Отечества.</a:t>
            </a:r>
          </a:p>
          <a:p>
            <a:pPr indent="449263">
              <a:buFontTx/>
              <a:buChar char="-"/>
              <a:tabLst>
                <a:tab pos="149225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 А.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«На заставе», Б. Никольский «На аэродроме», «Что умеют танкисты», Ю.Коваль «На границе».</a:t>
            </a:r>
          </a:p>
          <a:p>
            <a:pPr indent="449263">
              <a:buFontTx/>
              <a:buChar char="-"/>
              <a:tabLst>
                <a:tab pos="149225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Знакомство с пословицами и поговорками о силе, мужестве и доблести.</a:t>
            </a:r>
          </a:p>
          <a:p>
            <a:pPr indent="449263">
              <a:buFontTx/>
              <a:buChar char="-"/>
              <a:tabLst>
                <a:tab pos="149225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Загадки  о военных профессиях.</a:t>
            </a:r>
          </a:p>
          <a:p>
            <a:pPr indent="449263">
              <a:buFontTx/>
              <a:buChar char="-"/>
              <a:tabLst>
                <a:tab pos="149225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«Солдаты на посту», «Военная техника», «Защитники Отечества», «Головной убор военного».</a:t>
            </a:r>
          </a:p>
          <a:p>
            <a:pPr indent="449263">
              <a:buFontTx/>
              <a:buChar char="-"/>
              <a:tabLst>
                <a:tab pos="149225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Пение песен «Если хочешь быть военным», «Наша Родина сильна», «Бравые солдаты».</a:t>
            </a:r>
          </a:p>
          <a:p>
            <a:pPr indent="449263">
              <a:tabLst>
                <a:tab pos="149225" algn="l"/>
              </a:tabLs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tabLst>
                <a:tab pos="149225" algn="l"/>
              </a:tabLs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buFontTx/>
              <a:buChar char="-"/>
              <a:tabLst>
                <a:tab pos="149225" algn="l"/>
              </a:tabLs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tabLst>
                <a:tab pos="149225" algn="l"/>
              </a:tabLs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-142908" y="1812832"/>
            <a:ext cx="92869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857232"/>
            <a:ext cx="6072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785795"/>
            <a:ext cx="6143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714356"/>
            <a:ext cx="564358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деятельность.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Сюжетно-ролевые игры «Моряки», «Лётчики», «Строим снежную крепость».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Подвижные игры «Самолёты», «Перетяни канат».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Дидактические игры «Военные профессии», «Назови головной убор военного».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Раскраски на военную тематику.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«Портрет папы».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 «Танк».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«Подарок для папы».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«Кораблик».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Творческая мастерская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SC013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93850"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4" descr="DSC013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301632"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 rot="21263385">
            <a:off x="17624" y="148872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Раскраски на военную тематику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 rot="391763">
            <a:off x="-41777" y="148467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ппликация «Танк»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541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«Слава Армии родной»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Творческая мастерская</vt:lpstr>
      <vt:lpstr>Творческая мастерская</vt:lpstr>
      <vt:lpstr>Встреча  с защитником Отечества</vt:lpstr>
      <vt:lpstr>Встреча  с защитником Отечества</vt:lpstr>
      <vt:lpstr>Спортивное развлечение  «Папа – гордость моя!»</vt:lpstr>
      <vt:lpstr>Эстафета «Передай мяч»         «Фотография на память»</vt:lpstr>
      <vt:lpstr>Стенгазета  «Мой папа лучший самый!»</vt:lpstr>
      <vt:lpstr>Публикация в районной газете «Время»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Фокина Лидия Петровна</dc:creator>
  <cp:keywords>Шаблон презентации</cp:keywords>
  <cp:lastModifiedBy>Lena</cp:lastModifiedBy>
  <cp:revision>128</cp:revision>
  <dcterms:created xsi:type="dcterms:W3CDTF">2017-02-23T13:11:39Z</dcterms:created>
  <dcterms:modified xsi:type="dcterms:W3CDTF">2018-10-09T16:16:46Z</dcterms:modified>
</cp:coreProperties>
</file>