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C6E748-AE7F-4323-A343-60F993CBE639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7C5660-2BDA-496B-997D-35E681DFBE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в процессе игровой деятельности детей младшего дошкольного возраста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основная общеобразовательная школа пос. Пионерский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Шигонского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Самарской области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подразделение, реализующее общеобразовательные программы дошкольного образования, «Детский сад»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8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Наиболее эффективным методом развития математических, геометрических представлений и конструкторских навыков детей являются дидактические игры, в основе которых лежат технологии моделирования.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269331"/>
            <a:ext cx="3905250" cy="2928937"/>
          </a:xfrm>
        </p:spPr>
      </p:pic>
    </p:spTree>
    <p:extLst>
      <p:ext uri="{BB962C8B-B14F-4D97-AF65-F5344CB8AC3E}">
        <p14:creationId xmlns:p14="http://schemas.microsoft.com/office/powerpoint/2010/main" val="152624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 палочками способствуют развитию у детей элементарных математических представлений, творческих способностей, логического мышления, а также способность к моделированию и конструированию.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5660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Воспитывают самостоятельность, инициативу, настойчивость в достижении цели. В процессе игры дети усваивают цвета и их оттенки; названия и отличительные признаки геометрических фигур. Использование игровых методов и приемов, сюжетов, сказочных персонажей, вызывает постоянный интерес к игре с палочками.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64440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55576" y="3356992"/>
            <a:ext cx="3585592" cy="2943944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индивидуальных  форм работы с коллективными, что позволяет организовать содержательное общение детей;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моделирования с другими видами  деятельности – игрой (театрализованной, сюжетно – ролевой), развитием речи, ритмическими упражнениями. Занятия проводятся с использованием сюрпризных моментов, подвижных игр, физкультминуток.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16832"/>
            <a:ext cx="3352800" cy="125272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занятий предусматривает: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269331"/>
            <a:ext cx="3905250" cy="2928937"/>
          </a:xfrm>
        </p:spPr>
      </p:pic>
    </p:spTree>
    <p:extLst>
      <p:ext uri="{BB962C8B-B14F-4D97-AF65-F5344CB8AC3E}">
        <p14:creationId xmlns:p14="http://schemas.microsoft.com/office/powerpoint/2010/main" val="142076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 геометрию (моделирование геометрических фигур)</a:t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знания о геометрических фигурах зрительно – осязаемым способом. Развивать конструктивные умения. Упражнять в составлении геометрических фигур </a:t>
            </a:r>
            <a:r>
              <a:rPr lang="ru-RU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плоскости.</a:t>
            </a:r>
            <a:endParaRPr lang="ru-RU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299284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</TotalTime>
  <Words>181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Государственное бюджетное общеобразовательное учреждение Самарской области основная общеобразовательная школа пос. Пионерский Шигонского района Самарской области Структурное подразделение, реализующее общеобразовательные программы дошкольного образования, «Детский сад»</vt:lpstr>
      <vt:lpstr>Актуальность</vt:lpstr>
      <vt:lpstr>Дидактические игры с палочками способствуют развитию у детей элементарных математических представлений, творческих способностей, логического мышления, а также способность к моделированию и конструированию.</vt:lpstr>
      <vt:lpstr>Воспитывают самостоятельность, инициативу, настойчивость в достижении цели. В процессе игры дети усваивают цвета и их оттенки; названия и отличительные признаки геометрических фигур. Использование игровых методов и приемов, сюжетов, сказочных персонажей, вызывает постоянный интерес к игре с палочками.</vt:lpstr>
      <vt:lpstr>Система занятий предусматривает:</vt:lpstr>
      <vt:lpstr>Играем в геометрию (моделирование геометрических фигур) Цель: закреплять знания о геометрических фигурах зрительно – осязаемым способом. Развивать конструктивные умения. Упражнять в составлении геометрических фигур на плоскости.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12</cp:revision>
  <dcterms:created xsi:type="dcterms:W3CDTF">2018-02-04T08:02:41Z</dcterms:created>
  <dcterms:modified xsi:type="dcterms:W3CDTF">2018-02-05T10:54:52Z</dcterms:modified>
</cp:coreProperties>
</file>